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6" r:id="rId4"/>
    <p:sldId id="258" r:id="rId5"/>
    <p:sldId id="262" r:id="rId6"/>
    <p:sldId id="260" r:id="rId7"/>
    <p:sldId id="261" r:id="rId8"/>
    <p:sldId id="267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46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65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9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07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53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71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52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91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17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90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1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5E92-88DB-4281-B3C6-21D62C6EF24A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CF90-E8DA-459C-BB78-C9265FB944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5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OSLOFELTET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7201930" cy="448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Oslofeltet er en graben – et innsunket geologisk område.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Bilderesultat for graben ho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2" y="3436799"/>
            <a:ext cx="57340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s 1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22" y="0"/>
            <a:ext cx="4044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0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OSLOFELTET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0476"/>
            <a:ext cx="7631545" cy="4489621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Dannet fra en «avbrutt» riftdannelse som i dag er relativt stabil.</a:t>
            </a:r>
          </a:p>
          <a:p>
            <a:endParaRPr lang="nb-NO" dirty="0" smtClean="0"/>
          </a:p>
          <a:p>
            <a:r>
              <a:rPr lang="nb-NO" dirty="0" smtClean="0"/>
              <a:t>Fra Brumunddal i nord til Langesund</a:t>
            </a:r>
            <a:r>
              <a:rPr lang="nb-NO" dirty="0"/>
              <a:t> </a:t>
            </a:r>
            <a:r>
              <a:rPr lang="nb-NO" dirty="0" smtClean="0"/>
              <a:t>i sør</a:t>
            </a:r>
          </a:p>
          <a:p>
            <a:endParaRPr lang="nb-NO" dirty="0" smtClean="0"/>
          </a:p>
          <a:p>
            <a:r>
              <a:rPr lang="nb-NO" dirty="0" smtClean="0"/>
              <a:t>Består av en rekke ulike bergarter opptil 1,7mrd år gamle.</a:t>
            </a:r>
          </a:p>
          <a:p>
            <a:endParaRPr lang="nb-NO" dirty="0" smtClean="0"/>
          </a:p>
          <a:p>
            <a:r>
              <a:rPr lang="nb-NO" dirty="0"/>
              <a:t>Økonomisk verdi: Sølvgruvene i K</a:t>
            </a:r>
            <a:r>
              <a:rPr lang="nb-NO" dirty="0" smtClean="0"/>
              <a:t>ongsberg</a:t>
            </a:r>
            <a:r>
              <a:rPr lang="nb-NO" dirty="0"/>
              <a:t>, </a:t>
            </a:r>
            <a:r>
              <a:rPr lang="nb-NO" dirty="0" smtClean="0"/>
              <a:t>Konnerudgruvene (sølv, bly, kobber), </a:t>
            </a:r>
            <a:r>
              <a:rPr lang="nb-NO" dirty="0"/>
              <a:t>larvikitt, marmor…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1" descr="s 1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22" y="0"/>
            <a:ext cx="4044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1978"/>
            <a:ext cx="10515600" cy="511878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OSLOFELTET – KORT HISTORIE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83336"/>
            <a:ext cx="7147607" cy="2159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b="1" dirty="0" smtClean="0"/>
              <a:t>Prekambrium (570mill.+): </a:t>
            </a:r>
            <a:br>
              <a:rPr lang="nb-NO" sz="1400" b="1" dirty="0" smtClean="0"/>
            </a:br>
            <a:r>
              <a:rPr lang="nb-NO" sz="1400" dirty="0" smtClean="0"/>
              <a:t>Grunnfjellet dannes</a:t>
            </a:r>
            <a:r>
              <a:rPr lang="nb-NO" sz="1400" b="1" dirty="0" smtClean="0"/>
              <a:t>: </a:t>
            </a:r>
            <a:r>
              <a:rPr lang="nb-NO" sz="1400" dirty="0" smtClean="0"/>
              <a:t>Mye gneis i Oslofeltet (og Norge).</a:t>
            </a:r>
          </a:p>
          <a:p>
            <a:pPr marL="0" indent="0">
              <a:buNone/>
            </a:pPr>
            <a:r>
              <a:rPr lang="nb-NO" sz="1400" b="1" dirty="0" smtClean="0"/>
              <a:t>Kambrium</a:t>
            </a:r>
            <a:r>
              <a:rPr lang="nb-NO" sz="1400" b="1" dirty="0"/>
              <a:t>, Ordovicium og Silur </a:t>
            </a:r>
            <a:r>
              <a:rPr lang="nb-NO" sz="1400" b="1" dirty="0" smtClean="0"/>
              <a:t>(Ca. 500-400 mill.): </a:t>
            </a:r>
          </a:p>
          <a:p>
            <a:pPr lvl="1"/>
            <a:r>
              <a:rPr lang="nb-NO" sz="1400" dirty="0" smtClean="0"/>
              <a:t>Først </a:t>
            </a:r>
            <a:r>
              <a:rPr lang="nb-NO" sz="1400" b="1" dirty="0" smtClean="0"/>
              <a:t>Kambrosiluriske bergarter: </a:t>
            </a:r>
            <a:r>
              <a:rPr lang="nb-NO" sz="1400" dirty="0" smtClean="0"/>
              <a:t>Oslofeltet under vann </a:t>
            </a:r>
            <a:r>
              <a:rPr lang="nb-NO" sz="1400" dirty="0" smtClean="0">
                <a:sym typeface="Wingdings" panose="05000000000000000000" pitchFamily="2" charset="2"/>
              </a:rPr>
              <a:t> </a:t>
            </a:r>
            <a:r>
              <a:rPr lang="nb-NO" sz="1400" dirty="0" err="1" smtClean="0">
                <a:sym typeface="Wingdings" panose="05000000000000000000" pitchFamily="2" charset="2"/>
              </a:rPr>
              <a:t>diagenese</a:t>
            </a:r>
            <a:r>
              <a:rPr lang="nb-NO" sz="1400" dirty="0" smtClean="0">
                <a:sym typeface="Wingdings" panose="05000000000000000000" pitchFamily="2" charset="2"/>
              </a:rPr>
              <a:t> av </a:t>
            </a:r>
            <a:r>
              <a:rPr lang="nb-NO" sz="1400" dirty="0" err="1" smtClean="0">
                <a:sym typeface="Wingdings" panose="05000000000000000000" pitchFamily="2" charset="2"/>
              </a:rPr>
              <a:t>løsmasse</a:t>
            </a:r>
            <a:r>
              <a:rPr lang="nb-NO" sz="1400" dirty="0" smtClean="0">
                <a:sym typeface="Wingdings" panose="05000000000000000000" pitchFamily="2" charset="2"/>
              </a:rPr>
              <a:t> til sedimentære bergarter og mye fossiler. Eks: alunskifer, kalkstein, sandstein… </a:t>
            </a:r>
          </a:p>
          <a:p>
            <a:pPr lvl="1"/>
            <a:r>
              <a:rPr lang="nb-NO" sz="1400" dirty="0" smtClean="0">
                <a:sym typeface="Wingdings" panose="05000000000000000000" pitchFamily="2" charset="2"/>
              </a:rPr>
              <a:t>Så </a:t>
            </a:r>
            <a:r>
              <a:rPr lang="nb-NO" sz="1400" b="1" dirty="0" smtClean="0">
                <a:sym typeface="Wingdings" panose="05000000000000000000" pitchFamily="2" charset="2"/>
              </a:rPr>
              <a:t>kaledonske bergarter: </a:t>
            </a:r>
            <a:r>
              <a:rPr lang="nb-NO" sz="1400" dirty="0" smtClean="0">
                <a:sym typeface="Wingdings" panose="05000000000000000000" pitchFamily="2" charset="2"/>
              </a:rPr>
              <a:t>Kaledonske fjellkjeden dannes (kollisjon </a:t>
            </a:r>
            <a:r>
              <a:rPr lang="nb-NO" sz="1400" dirty="0" err="1" smtClean="0">
                <a:sym typeface="Wingdings" panose="05000000000000000000" pitchFamily="2" charset="2"/>
              </a:rPr>
              <a:t>Baltika</a:t>
            </a:r>
            <a:r>
              <a:rPr lang="nb-NO" sz="1400" dirty="0" smtClean="0">
                <a:sym typeface="Wingdings" panose="05000000000000000000" pitchFamily="2" charset="2"/>
              </a:rPr>
              <a:t> og </a:t>
            </a:r>
            <a:r>
              <a:rPr lang="nb-NO" sz="1400" dirty="0" err="1" smtClean="0">
                <a:sym typeface="Wingdings" panose="05000000000000000000" pitchFamily="2" charset="2"/>
              </a:rPr>
              <a:t>Laurentia</a:t>
            </a:r>
            <a:r>
              <a:rPr lang="nb-NO" sz="1400" dirty="0" smtClean="0">
                <a:sym typeface="Wingdings" panose="05000000000000000000" pitchFamily="2" charset="2"/>
              </a:rPr>
              <a:t>)  metamorfe bergarter dannes. I tillegg mye vulkansk aktivitet. Eks: Larvikitt, marmor…</a:t>
            </a:r>
          </a:p>
          <a:p>
            <a:pPr marL="0" indent="0">
              <a:buNone/>
            </a:pPr>
            <a:r>
              <a:rPr lang="nb-NO" sz="1400" b="1" dirty="0" smtClean="0">
                <a:sym typeface="Wingdings" panose="05000000000000000000" pitchFamily="2" charset="2"/>
              </a:rPr>
              <a:t>Karbon </a:t>
            </a:r>
            <a:r>
              <a:rPr lang="nb-NO" sz="1400" b="1" dirty="0">
                <a:sym typeface="Wingdings" panose="05000000000000000000" pitchFamily="2" charset="2"/>
              </a:rPr>
              <a:t>og perm </a:t>
            </a:r>
            <a:r>
              <a:rPr lang="nb-NO" sz="1400" b="1" dirty="0" smtClean="0">
                <a:sym typeface="Wingdings" panose="05000000000000000000" pitchFamily="2" charset="2"/>
              </a:rPr>
              <a:t>(350 – 250mill.): </a:t>
            </a:r>
            <a:r>
              <a:rPr lang="nb-NO" sz="1400" dirty="0" smtClean="0">
                <a:sym typeface="Wingdings" panose="05000000000000000000" pitchFamily="2" charset="2"/>
              </a:rPr>
              <a:t>Riften (graben) dannes ved oppsprekking av jordskorpen. Magmatiske bergarter. Eks: Basalt, gabbro og rombeporfyr…</a:t>
            </a:r>
            <a:endParaRPr lang="nb-NO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8066" y="3962399"/>
            <a:ext cx="2970160" cy="707886"/>
            <a:chOff x="7730972" y="4902334"/>
            <a:chExt cx="4523532" cy="1647662"/>
          </a:xfrm>
        </p:grpSpPr>
        <p:pic>
          <p:nvPicPr>
            <p:cNvPr id="7" name="Picture 10" descr="Relatert bil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972" y="4916031"/>
              <a:ext cx="4461027" cy="1575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859866" y="4902334"/>
              <a:ext cx="3394638" cy="164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Basalt</a:t>
              </a:r>
            </a:p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(magmatisk)</a:t>
              </a:r>
              <a:endParaRPr lang="nb-NO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06367" y="3962398"/>
            <a:ext cx="2357611" cy="707886"/>
            <a:chOff x="4217773" y="5605479"/>
            <a:chExt cx="3785518" cy="1310727"/>
          </a:xfrm>
        </p:grpSpPr>
        <p:pic>
          <p:nvPicPr>
            <p:cNvPr id="5" name="Picture 6" descr="Magnified gabbr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4"/>
            <a:stretch/>
          </p:blipFill>
          <p:spPr bwMode="auto">
            <a:xfrm>
              <a:off x="4217773" y="5630510"/>
              <a:ext cx="3756453" cy="124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21365" y="5605479"/>
              <a:ext cx="3081926" cy="131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Gabbro</a:t>
              </a:r>
              <a:b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(magmatisk)</a:t>
              </a:r>
              <a:endParaRPr lang="nb-NO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" y="6182913"/>
            <a:ext cx="8154360" cy="707886"/>
            <a:chOff x="7974226" y="1056166"/>
            <a:chExt cx="4217773" cy="1435099"/>
          </a:xfrm>
        </p:grpSpPr>
        <p:pic>
          <p:nvPicPr>
            <p:cNvPr id="2052" name="Picture 4" descr="Gneiss - Wikipedi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9" t="27146" r="10747" b="20197"/>
            <a:stretch/>
          </p:blipFill>
          <p:spPr bwMode="auto">
            <a:xfrm>
              <a:off x="7974226" y="1078535"/>
              <a:ext cx="4217773" cy="1359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951916" y="1056166"/>
              <a:ext cx="1983948" cy="143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Gneis</a:t>
              </a:r>
              <a:b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(metamorf)</a:t>
              </a:r>
              <a:endParaRPr lang="nb-NO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8066" y="5301022"/>
            <a:ext cx="8155287" cy="1024673"/>
            <a:chOff x="7974227" y="2944232"/>
            <a:chExt cx="4217773" cy="1451385"/>
          </a:xfrm>
        </p:grpSpPr>
        <p:pic>
          <p:nvPicPr>
            <p:cNvPr id="2050" name="Picture 2" descr="Alunskif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29"/>
            <a:stretch/>
          </p:blipFill>
          <p:spPr bwMode="auto">
            <a:xfrm>
              <a:off x="7974227" y="2944232"/>
              <a:ext cx="4217773" cy="12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815183" y="2956994"/>
              <a:ext cx="2236524" cy="143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Kalkstein</a:t>
              </a:r>
            </a:p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Alunskifer</a:t>
              </a:r>
            </a:p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(sedimentære)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204" y="4629664"/>
            <a:ext cx="4251476" cy="707886"/>
            <a:chOff x="7974226" y="4166373"/>
            <a:chExt cx="4217774" cy="1493364"/>
          </a:xfrm>
        </p:grpSpPr>
        <p:pic>
          <p:nvPicPr>
            <p:cNvPr id="15" name="Picture 2" descr="Image result for larvikit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5" t="55176" r="23975" b="10626"/>
            <a:stretch/>
          </p:blipFill>
          <p:spPr bwMode="auto">
            <a:xfrm>
              <a:off x="7974226" y="4200534"/>
              <a:ext cx="4217774" cy="142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163778" y="4166373"/>
              <a:ext cx="2958044" cy="149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Larvikitt</a:t>
              </a:r>
              <a:b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nb-NO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(magmatisk)</a:t>
              </a:r>
              <a:endParaRPr lang="nb-NO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876" y="3968284"/>
            <a:ext cx="3136347" cy="707886"/>
            <a:chOff x="7963464" y="5601038"/>
            <a:chExt cx="4634849" cy="1289124"/>
          </a:xfrm>
        </p:grpSpPr>
        <p:pic>
          <p:nvPicPr>
            <p:cNvPr id="17" name="Picture 2" descr="https://upload.wikimedia.org/wikipedia/commons/thumb/4/48/Rhomb_porphyry.JPG/1280px-Rhomb_porphyry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6" t="47295" r="28775" b="32993"/>
            <a:stretch/>
          </p:blipFill>
          <p:spPr bwMode="auto">
            <a:xfrm>
              <a:off x="7963464" y="5624233"/>
              <a:ext cx="4239296" cy="123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093296" y="5601038"/>
              <a:ext cx="3505017" cy="128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Rombeporfyr</a:t>
              </a:r>
            </a:p>
            <a:p>
              <a:r>
                <a:rPr lang="nb-N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(magmatisk)</a:t>
              </a:r>
              <a:endPara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36274" y="4640499"/>
            <a:ext cx="3918085" cy="771760"/>
            <a:chOff x="6512096" y="4277355"/>
            <a:chExt cx="5675028" cy="986727"/>
          </a:xfrm>
        </p:grpSpPr>
        <p:pic>
          <p:nvPicPr>
            <p:cNvPr id="1026" name="Picture 2" descr="Cuidados com MÃ¡rmore - EssÃªncia - O blog dos mÃ³veis de desig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918899" y="1870552"/>
              <a:ext cx="861422" cy="567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590270" y="4325131"/>
              <a:ext cx="3560494" cy="93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Marmor</a:t>
              </a:r>
              <a:br>
                <a:rPr lang="nb-N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nb-N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(metamorf)</a:t>
              </a:r>
              <a:endPara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" name="Picture 1" descr="s 14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22" y="0"/>
            <a:ext cx="4044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7156"/>
            <a:ext cx="10515600" cy="2743200"/>
          </a:xfrm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LARVIKITT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Magmatisk dypbergart</a:t>
            </a:r>
          </a:p>
          <a:p>
            <a:pPr marL="0" indent="0">
              <a:buNone/>
            </a:pPr>
            <a:r>
              <a:rPr lang="nb-NO" dirty="0" smtClean="0"/>
              <a:t>Norges nasjonalbergart</a:t>
            </a:r>
          </a:p>
          <a:p>
            <a:pPr marL="0" indent="0">
              <a:buNone/>
            </a:pPr>
            <a:r>
              <a:rPr lang="nb-NO" dirty="0" smtClean="0"/>
              <a:t>Dannet i Oslofeltet</a:t>
            </a:r>
            <a:endParaRPr lang="nb-NO" dirty="0"/>
          </a:p>
        </p:txBody>
      </p:sp>
      <p:pic>
        <p:nvPicPr>
          <p:cNvPr id="2050" name="Picture 2" descr="Image result for larviki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16" y="0"/>
            <a:ext cx="6081584" cy="46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f/UiO_004.jpg/1280px-UiO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0" y="3324994"/>
            <a:ext cx="4431956" cy="33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ROMBEPORFYR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1264" cy="4351338"/>
          </a:xfrm>
        </p:spPr>
        <p:txBody>
          <a:bodyPr/>
          <a:lstStyle/>
          <a:p>
            <a:r>
              <a:rPr lang="nb-NO" dirty="0" smtClean="0"/>
              <a:t>Magmatisk gangbergart</a:t>
            </a:r>
          </a:p>
          <a:p>
            <a:r>
              <a:rPr lang="nb-NO" dirty="0" smtClean="0"/>
              <a:t>Rombeporfyritt har karakteristiske feltspatkrystaller omgitt av mørkere, finkornet grunnmasse</a:t>
            </a:r>
          </a:p>
          <a:p>
            <a:r>
              <a:rPr lang="nb-NO" dirty="0" smtClean="0"/>
              <a:t>Finnes kun i Oslofeltet, deler av </a:t>
            </a:r>
            <a:r>
              <a:rPr lang="nb-NO" dirty="0"/>
              <a:t>A</a:t>
            </a:r>
            <a:r>
              <a:rPr lang="nb-NO" dirty="0" smtClean="0"/>
              <a:t>frika og </a:t>
            </a:r>
            <a:r>
              <a:rPr lang="nb-NO" dirty="0"/>
              <a:t>A</a:t>
            </a:r>
            <a:r>
              <a:rPr lang="nb-NO" dirty="0" smtClean="0"/>
              <a:t>ntarktis!</a:t>
            </a:r>
            <a:endParaRPr lang="nb-NO" dirty="0"/>
          </a:p>
        </p:txBody>
      </p:sp>
      <p:pic>
        <p:nvPicPr>
          <p:cNvPr id="1026" name="Picture 2" descr="https://upload.wikimedia.org/wikipedia/commons/thumb/4/48/Rhomb_porphyry.JPG/1280px-Rhomb_porphy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16702" r="9872" b="2568"/>
          <a:stretch/>
        </p:blipFill>
        <p:spPr bwMode="auto">
          <a:xfrm>
            <a:off x="6803473" y="1426128"/>
            <a:ext cx="5388528" cy="54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PEGMATITTGANGER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Pegmatittganger er ganger/hulrom hvor krystallene har fått vokse seg særlig store (over 2,5cm) </a:t>
            </a:r>
            <a:r>
              <a:rPr lang="nb-NO" dirty="0" smtClean="0">
                <a:sym typeface="Wingdings" panose="05000000000000000000" pitchFamily="2" charset="2"/>
              </a:rPr>
              <a:t> pegmatitter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Blant annet i Langesund</a:t>
            </a:r>
            <a:endParaRPr lang="nb-NO" dirty="0"/>
          </a:p>
        </p:txBody>
      </p:sp>
      <p:pic>
        <p:nvPicPr>
          <p:cNvPr id="4098" name="Picture 2" descr="Image result for pegmatittgang langes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876"/>
            <a:ext cx="5198076" cy="28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auty inside the crystal caves - Amazing pics | PicsCr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63" y="2952049"/>
            <a:ext cx="4882440" cy="39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811491" y="2582717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(ikke Oslofeltet)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5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OSLOFELTET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508"/>
            <a:ext cx="10515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FastlandsNorge</a:t>
            </a:r>
            <a:r>
              <a:rPr lang="nb-NO" dirty="0" smtClean="0"/>
              <a:t> hadde vulkaner!</a:t>
            </a:r>
          </a:p>
          <a:p>
            <a:pPr marL="0" indent="0">
              <a:buNone/>
            </a:pPr>
            <a:r>
              <a:rPr lang="nb-NO" dirty="0" smtClean="0"/>
              <a:t>Skjoldvulkaner som vi i dag ser rester av som kalderaer (</a:t>
            </a:r>
            <a:r>
              <a:rPr lang="nb-NO" dirty="0" smtClean="0"/>
              <a:t>innsynkninger </a:t>
            </a:r>
            <a:r>
              <a:rPr lang="nb-NO" dirty="0" smtClean="0"/>
              <a:t>som rester fra </a:t>
            </a:r>
            <a:r>
              <a:rPr lang="nb-NO" dirty="0" err="1" smtClean="0"/>
              <a:t>magmakammere</a:t>
            </a:r>
            <a:r>
              <a:rPr lang="nb-NO" dirty="0" smtClean="0"/>
              <a:t>).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Spor og stier â Kultur, historie og natur i Skiensma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34" y="2703260"/>
            <a:ext cx="5764306" cy="41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ldera â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260"/>
            <a:ext cx="6410934" cy="41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9017" y="2759677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Bærumskalderaen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7011" y="2823774"/>
            <a:ext cx="8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Kaldera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6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JORDSKJELV  PGA OSLOFELTET?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Norge har flest jordskjelv i Europa, delvis</a:t>
            </a:r>
            <a:br>
              <a:rPr lang="nb-NO" dirty="0" smtClean="0"/>
            </a:br>
            <a:r>
              <a:rPr lang="nb-NO" dirty="0" err="1" smtClean="0"/>
              <a:t>pga</a:t>
            </a:r>
            <a:r>
              <a:rPr lang="nb-NO" dirty="0" smtClean="0"/>
              <a:t> </a:t>
            </a:r>
            <a:r>
              <a:rPr lang="nb-NO" dirty="0" smtClean="0"/>
              <a:t>Oslofeltet.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intra</a:t>
            </a:r>
            <a:r>
              <a:rPr lang="nb-NO" dirty="0" smtClean="0"/>
              <a:t>-plate jordskjelv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1904 – 5,4</a:t>
            </a:r>
          </a:p>
          <a:p>
            <a:pPr marL="0" indent="0">
              <a:buNone/>
            </a:pPr>
            <a:r>
              <a:rPr lang="nb-NO" dirty="0" smtClean="0"/>
              <a:t>2017 - «Skjelvet» 8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Realistisk?</a:t>
            </a:r>
            <a:endParaRPr lang="nb-NO" dirty="0"/>
          </a:p>
        </p:txBody>
      </p:sp>
      <p:pic>
        <p:nvPicPr>
          <p:cNvPr id="3074" name="Picture 2" descr="Vi kan fÃ¥ oppleve store jordskjelv i Oslo. Men ikke sÃ¥ store som du ser i filmen Â«SkjelvetÂ». (Bilde: Fantefilm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5"/>
          <a:stretch/>
        </p:blipFill>
        <p:spPr bwMode="auto">
          <a:xfrm>
            <a:off x="7175157" y="1408670"/>
            <a:ext cx="5016843" cy="54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184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OSLOFELTET</vt:lpstr>
      <vt:lpstr>OSLOFELTET</vt:lpstr>
      <vt:lpstr>OSLOFELTET – KORT HISTORIE</vt:lpstr>
      <vt:lpstr>LARVIKITT</vt:lpstr>
      <vt:lpstr>ROMBEPORFYR</vt:lpstr>
      <vt:lpstr>PEGMATITTGANGER</vt:lpstr>
      <vt:lpstr>OSLOFELTET</vt:lpstr>
      <vt:lpstr>JORDSKJELV  PGA OSLOFELTET?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</dc:creator>
  <cp:lastModifiedBy>A T</cp:lastModifiedBy>
  <cp:revision>22</cp:revision>
  <dcterms:created xsi:type="dcterms:W3CDTF">2017-11-01T16:04:40Z</dcterms:created>
  <dcterms:modified xsi:type="dcterms:W3CDTF">2020-04-18T10:31:38Z</dcterms:modified>
</cp:coreProperties>
</file>